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20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2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8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27AD-83FA-4DC4-8226-02FDD6731AE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167A-6412-4B4B-A331-7BFFD559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 r="1" b="1224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365" y="4846660"/>
            <a:ext cx="488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20’ LIGHT TRANSIT VEHICLE</a:t>
            </a:r>
          </a:p>
        </p:txBody>
      </p:sp>
    </p:spTree>
    <p:extLst>
      <p:ext uri="{BB962C8B-B14F-4D97-AF65-F5344CB8AC3E}">
        <p14:creationId xmlns:p14="http://schemas.microsoft.com/office/powerpoint/2010/main" val="43072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6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33681" y="-186763"/>
            <a:ext cx="45204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ADA VAN-w/LIFT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0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20’LIGHT TRANSIT VEHICLE w/Lift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r="9091" b="7700"/>
          <a:stretch/>
        </p:blipFill>
        <p:spPr>
          <a:xfrm>
            <a:off x="2515010" y="307731"/>
            <a:ext cx="7106881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5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86"/>
          <a:stretch/>
        </p:blipFill>
        <p:spPr>
          <a:xfrm rot="21480000">
            <a:off x="1137836" y="1003258"/>
            <a:ext cx="9916327" cy="4764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348" y="243826"/>
            <a:ext cx="5346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22’ LIGHT TRANSIT VEHICLE</a:t>
            </a:r>
          </a:p>
        </p:txBody>
      </p:sp>
    </p:spTree>
    <p:extLst>
      <p:ext uri="{BB962C8B-B14F-4D97-AF65-F5344CB8AC3E}">
        <p14:creationId xmlns:p14="http://schemas.microsoft.com/office/powerpoint/2010/main" val="111873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6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 r="1" b="2203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0150" y="5326740"/>
            <a:ext cx="674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22’ LIGHT TRANSIT VEHICLE-w/LIFT</a:t>
            </a:r>
          </a:p>
        </p:txBody>
      </p:sp>
    </p:spTree>
    <p:extLst>
      <p:ext uri="{BB962C8B-B14F-4D97-AF65-F5344CB8AC3E}">
        <p14:creationId xmlns:p14="http://schemas.microsoft.com/office/powerpoint/2010/main" val="37093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6" r="1" b="1534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8139" y="5447893"/>
            <a:ext cx="5346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25’ LIGHT TRANSIT VEHICLE</a:t>
            </a:r>
          </a:p>
        </p:txBody>
      </p:sp>
    </p:spTree>
    <p:extLst>
      <p:ext uri="{BB962C8B-B14F-4D97-AF65-F5344CB8AC3E}">
        <p14:creationId xmlns:p14="http://schemas.microsoft.com/office/powerpoint/2010/main" val="427120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7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r="1" b="16808"/>
          <a:stretch/>
        </p:blipFill>
        <p:spPr>
          <a:xfrm>
            <a:off x="477012" y="489309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0271" y="5423293"/>
            <a:ext cx="674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25’ LIGHT TRANSIT VEHICLE-w/LIFT</a:t>
            </a:r>
          </a:p>
        </p:txBody>
      </p:sp>
    </p:spTree>
    <p:extLst>
      <p:ext uri="{BB962C8B-B14F-4D97-AF65-F5344CB8AC3E}">
        <p14:creationId xmlns:p14="http://schemas.microsoft.com/office/powerpoint/2010/main" val="251712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7012" y="5485067"/>
            <a:ext cx="5346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28’ LIGHT TRANSIT VEHICLE</a:t>
            </a:r>
          </a:p>
        </p:txBody>
      </p:sp>
    </p:spTree>
    <p:extLst>
      <p:ext uri="{BB962C8B-B14F-4D97-AF65-F5344CB8AC3E}">
        <p14:creationId xmlns:p14="http://schemas.microsoft.com/office/powerpoint/2010/main" val="100078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r="1" b="25543"/>
          <a:stretch/>
        </p:blipFill>
        <p:spPr>
          <a:xfrm>
            <a:off x="477012" y="480060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91837" y="5274470"/>
            <a:ext cx="674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28’ LIGHT TRANSIT VEHICLE-w/LIFT</a:t>
            </a:r>
          </a:p>
        </p:txBody>
      </p:sp>
    </p:spTree>
    <p:extLst>
      <p:ext uri="{BB962C8B-B14F-4D97-AF65-F5344CB8AC3E}">
        <p14:creationId xmlns:p14="http://schemas.microsoft.com/office/powerpoint/2010/main" val="101905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r="1" b="22659"/>
          <a:stretch/>
        </p:blipFill>
        <p:spPr>
          <a:xfrm>
            <a:off x="477012" y="480060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96386" y="5884855"/>
            <a:ext cx="36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RAISED ROOF VAN</a:t>
            </a:r>
          </a:p>
        </p:txBody>
      </p:sp>
    </p:spTree>
    <p:extLst>
      <p:ext uri="{BB962C8B-B14F-4D97-AF65-F5344CB8AC3E}">
        <p14:creationId xmlns:p14="http://schemas.microsoft.com/office/powerpoint/2010/main" val="26569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E60C3-613E-47C1-8DD4-5BFD7A7B9D99}"/>
</file>

<file path=customXml/itemProps2.xml><?xml version="1.0" encoding="utf-8"?>
<ds:datastoreItem xmlns:ds="http://schemas.openxmlformats.org/officeDocument/2006/customXml" ds:itemID="{D0C5DF3D-9461-4438-852C-A58F4FA9E90B}"/>
</file>

<file path=customXml/itemProps3.xml><?xml version="1.0" encoding="utf-8"?>
<ds:datastoreItem xmlns:ds="http://schemas.openxmlformats.org/officeDocument/2006/customXml" ds:itemID="{B0EF5075-762B-499C-A2E7-D3F60D802197}"/>
</file>

<file path=customXml/itemProps4.xml><?xml version="1.0" encoding="utf-8"?>
<ds:datastoreItem xmlns:ds="http://schemas.openxmlformats.org/officeDocument/2006/customXml" ds:itemID="{BF40451B-5E8E-4F35-804C-025EDFBFC2AB}"/>
</file>

<file path=customXml/itemProps5.xml><?xml version="1.0" encoding="utf-8"?>
<ds:datastoreItem xmlns:ds="http://schemas.openxmlformats.org/officeDocument/2006/customXml" ds:itemID="{13FD8829-7979-446D-BAC1-809A32B06C24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Office Theme</vt:lpstr>
      <vt:lpstr>PowerPoint Presentation</vt:lpstr>
      <vt:lpstr>20’LIGHT TRANSIT VEHICLE w/Lift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of Vehicle Types</dc:title>
  <dc:subject>Vehicle Information</dc:subject>
  <dc:creator>Bryant, Samantha L</dc:creator>
  <cp:lastModifiedBy>Bryant, Samantha L</cp:lastModifiedBy>
  <cp:revision>8</cp:revision>
  <dcterms:created xsi:type="dcterms:W3CDTF">2018-08-21T14:20:43Z</dcterms:created>
  <dcterms:modified xsi:type="dcterms:W3CDTF">2018-10-03T16:33:23Z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Order">
    <vt:r8>147800</vt:r8>
  </property>
  <property fmtid="{D5CDD505-2E9C-101B-9397-08002B2CF9AE}" pid="4" name="Description0">
    <vt:lpwstr>Portfolio of Vehicle Types</vt:lpwstr>
  </property>
  <property fmtid="{D5CDD505-2E9C-101B-9397-08002B2CF9AE}" pid="5" name="Document Type">
    <vt:lpwstr>Procurement</vt:lpwstr>
  </property>
</Properties>
</file>